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59" r:id="rId5"/>
    <p:sldId id="263" r:id="rId6"/>
    <p:sldId id="261" r:id="rId7"/>
    <p:sldId id="264" r:id="rId8"/>
    <p:sldId id="262" r:id="rId9"/>
    <p:sldId id="265" r:id="rId10"/>
    <p:sldId id="266" r:id="rId11"/>
    <p:sldId id="29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7200900" cy="72009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86A"/>
    <a:srgbClr val="00689D"/>
    <a:srgbClr val="56C02B"/>
    <a:srgbClr val="0A97D9"/>
    <a:srgbClr val="3F7E44"/>
    <a:srgbClr val="BF8B2E"/>
    <a:srgbClr val="FD9D24"/>
    <a:srgbClr val="DD1367"/>
    <a:srgbClr val="FD6925"/>
    <a:srgbClr val="A21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100" y="-78"/>
      </p:cViewPr>
      <p:guideLst>
        <p:guide orient="horz" pos="2268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68" y="2236947"/>
            <a:ext cx="6120765" cy="15435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135" y="4080510"/>
            <a:ext cx="504063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15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67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764" y="303372"/>
            <a:ext cx="1275159" cy="645080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786" y="303372"/>
            <a:ext cx="3707963" cy="645080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77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36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821" y="4627245"/>
            <a:ext cx="6120765" cy="14301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8821" y="3052049"/>
            <a:ext cx="6120765" cy="1575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20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786" y="1763554"/>
            <a:ext cx="2491561" cy="49906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5362" y="1763554"/>
            <a:ext cx="2491562" cy="49906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04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45" y="288370"/>
            <a:ext cx="6480810" cy="12001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5" y="1611869"/>
            <a:ext cx="3181648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45" y="2283619"/>
            <a:ext cx="3181648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57957" y="1611869"/>
            <a:ext cx="3182898" cy="6717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57957" y="2283619"/>
            <a:ext cx="3182898" cy="4148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98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03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92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46" y="286702"/>
            <a:ext cx="2369046" cy="1220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5352" y="286703"/>
            <a:ext cx="4025503" cy="61457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0046" y="1506856"/>
            <a:ext cx="2369046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64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427" y="5040630"/>
            <a:ext cx="4320540" cy="595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11427" y="643414"/>
            <a:ext cx="4320540" cy="4320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11427" y="5635705"/>
            <a:ext cx="4320540" cy="845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81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45" y="288370"/>
            <a:ext cx="648081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5" y="1680211"/>
            <a:ext cx="6480810" cy="475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0045" y="6674168"/>
            <a:ext cx="168021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3D07A-D854-452F-A802-E7FE11A61D0F}" type="datetimeFigureOut">
              <a:rPr lang="fr-FR" smtClean="0"/>
              <a:t>26/07/2017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0308" y="6674168"/>
            <a:ext cx="2280285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160645" y="6674168"/>
            <a:ext cx="168021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3D578-5347-4179-A389-C411271BD2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6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3" b="-1"/>
          <a:stretch/>
        </p:blipFill>
        <p:spPr>
          <a:xfrm>
            <a:off x="-50" y="5759450"/>
            <a:ext cx="7200900" cy="1441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77"/>
          <a:stretch/>
        </p:blipFill>
        <p:spPr>
          <a:xfrm>
            <a:off x="50" y="0"/>
            <a:ext cx="7200900" cy="14562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1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FF3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FF3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FF3A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0"/>
          <a:stretch/>
        </p:blipFill>
        <p:spPr>
          <a:xfrm>
            <a:off x="0" y="0"/>
            <a:ext cx="7200900" cy="14336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0"/>
          <a:stretch/>
        </p:blipFill>
        <p:spPr>
          <a:xfrm>
            <a:off x="0" y="5768622"/>
            <a:ext cx="7200900" cy="143227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26B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26BD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26BD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77"/>
          <a:stretch/>
        </p:blipFill>
        <p:spPr>
          <a:xfrm>
            <a:off x="0" y="0"/>
            <a:ext cx="7200900" cy="14562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3"/>
          <a:stretch/>
        </p:blipFill>
        <p:spPr>
          <a:xfrm>
            <a:off x="0" y="5757332"/>
            <a:ext cx="7200900" cy="14435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5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7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FCC3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FCC3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FCC3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3"/>
          <a:stretch/>
        </p:blipFill>
        <p:spPr>
          <a:xfrm>
            <a:off x="0" y="5757332"/>
            <a:ext cx="7200900" cy="14435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33"/>
          <a:stretch/>
        </p:blipFill>
        <p:spPr>
          <a:xfrm>
            <a:off x="0" y="0"/>
            <a:ext cx="7200900" cy="14449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6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1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A21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A21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A21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20"/>
          <a:stretch/>
        </p:blipFill>
        <p:spPr>
          <a:xfrm>
            <a:off x="0" y="0"/>
            <a:ext cx="7200900" cy="14675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0"/>
          <a:stretch/>
        </p:blipFill>
        <p:spPr>
          <a:xfrm>
            <a:off x="0" y="5768622"/>
            <a:ext cx="7200900" cy="14322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1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FD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FD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FD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33"/>
          <a:stretch/>
        </p:blipFill>
        <p:spPr>
          <a:xfrm>
            <a:off x="0" y="0"/>
            <a:ext cx="7200900" cy="14449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0"/>
          <a:stretch/>
        </p:blipFill>
        <p:spPr>
          <a:xfrm>
            <a:off x="0" y="5768622"/>
            <a:ext cx="7200900" cy="14322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5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E52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E52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E524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DD1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DD1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DD1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77"/>
          <a:stretch/>
        </p:blipFill>
        <p:spPr>
          <a:xfrm>
            <a:off x="0" y="0"/>
            <a:ext cx="7200900" cy="14562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6"/>
          <a:stretch/>
        </p:blipFill>
        <p:spPr>
          <a:xfrm>
            <a:off x="0" y="5779910"/>
            <a:ext cx="7200900" cy="142098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9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" y="5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FD9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FD9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FD9D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0"/>
          <a:stretch/>
        </p:blipFill>
        <p:spPr>
          <a:xfrm>
            <a:off x="0" y="5768622"/>
            <a:ext cx="7200900" cy="14322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77"/>
          <a:stretch/>
        </p:blipFill>
        <p:spPr>
          <a:xfrm>
            <a:off x="0" y="0"/>
            <a:ext cx="7200900" cy="14562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2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2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BF8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BF8B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BF8B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6"/>
          <a:stretch/>
        </p:blipFill>
        <p:spPr>
          <a:xfrm>
            <a:off x="0" y="5779910"/>
            <a:ext cx="7200900" cy="14209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0"/>
          <a:stretch/>
        </p:blipFill>
        <p:spPr>
          <a:xfrm>
            <a:off x="0" y="0"/>
            <a:ext cx="7200900" cy="14336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3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3F7E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3F7E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3F7E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33"/>
          <a:stretch/>
        </p:blipFill>
        <p:spPr>
          <a:xfrm>
            <a:off x="0" y="0"/>
            <a:ext cx="7200900" cy="14449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9"/>
          <a:stretch/>
        </p:blipFill>
        <p:spPr>
          <a:xfrm>
            <a:off x="0" y="5768622"/>
            <a:ext cx="7200900" cy="14322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9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0A9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0A9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0A97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0"/>
          <a:stretch/>
        </p:blipFill>
        <p:spPr>
          <a:xfrm>
            <a:off x="0" y="5768622"/>
            <a:ext cx="7200900" cy="14322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33"/>
          <a:stretch/>
        </p:blipFill>
        <p:spPr>
          <a:xfrm>
            <a:off x="0" y="0"/>
            <a:ext cx="7200900" cy="14449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0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4"/>
          <a:stretch/>
        </p:blipFill>
        <p:spPr>
          <a:xfrm>
            <a:off x="0" y="-2571"/>
            <a:ext cx="7200900" cy="14701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5"/>
          <a:stretch/>
        </p:blipFill>
        <p:spPr>
          <a:xfrm>
            <a:off x="0" y="5768621"/>
            <a:ext cx="7200900" cy="14297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0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56C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56C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56C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0"/>
          <a:stretch/>
        </p:blipFill>
        <p:spPr>
          <a:xfrm>
            <a:off x="0" y="5768622"/>
            <a:ext cx="7200900" cy="14322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33"/>
          <a:stretch/>
        </p:blipFill>
        <p:spPr>
          <a:xfrm>
            <a:off x="0" y="0"/>
            <a:ext cx="7200900" cy="14449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2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006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006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0068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3"/>
          <a:stretch/>
        </p:blipFill>
        <p:spPr>
          <a:xfrm>
            <a:off x="0" y="5757332"/>
            <a:ext cx="7200900" cy="14435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77"/>
          <a:stretch/>
        </p:blipFill>
        <p:spPr>
          <a:xfrm>
            <a:off x="0" y="0"/>
            <a:ext cx="7200900" cy="14562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7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194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1948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1948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DDA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DDA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DDA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6"/>
          <a:stretch/>
        </p:blipFill>
        <p:spPr>
          <a:xfrm>
            <a:off x="0" y="5746044"/>
            <a:ext cx="7200900" cy="14548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77"/>
          <a:stretch/>
        </p:blipFill>
        <p:spPr>
          <a:xfrm>
            <a:off x="0" y="0"/>
            <a:ext cx="7200900" cy="14562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10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4C9F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4C9F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4C9F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77"/>
          <a:stretch/>
        </p:blipFill>
        <p:spPr>
          <a:xfrm>
            <a:off x="0" y="0"/>
            <a:ext cx="7200900" cy="14562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6"/>
          <a:stretch/>
        </p:blipFill>
        <p:spPr>
          <a:xfrm>
            <a:off x="0" y="5746044"/>
            <a:ext cx="7200900" cy="1454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81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0" cy="720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48791" y="79213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>
                <a:solidFill>
                  <a:srgbClr val="C51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</a:t>
            </a:r>
          </a:p>
          <a:p>
            <a:pPr algn="r"/>
            <a:r>
              <a:rPr lang="fr-FR" sz="3200" b="1" dirty="0" smtClean="0">
                <a:solidFill>
                  <a:srgbClr val="C51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l’action</a:t>
            </a:r>
            <a:endParaRPr lang="fr-FR" sz="3200" b="1" dirty="0">
              <a:solidFill>
                <a:srgbClr val="C51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2158" y="295237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Texte explicatif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33"/>
          <a:stretch/>
        </p:blipFill>
        <p:spPr>
          <a:xfrm>
            <a:off x="0" y="0"/>
            <a:ext cx="7200900" cy="14449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3"/>
          <a:stretch/>
        </p:blipFill>
        <p:spPr>
          <a:xfrm>
            <a:off x="0" y="5757332"/>
            <a:ext cx="7200900" cy="14435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05688" y="577563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l’action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5688" y="648017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l’action – L’unité / le groupe (numéro de département)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6144" y="291594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Photo de l’action</a:t>
            </a:r>
          </a:p>
          <a:p>
            <a:pPr algn="ctr"/>
            <a:r>
              <a:rPr lang="fr-FR" dirty="0" smtClean="0"/>
              <a:t>(mettre l’image à l’arrière plan)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1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527</Words>
  <Application>Microsoft Office PowerPoint</Application>
  <PresentationFormat>Personnalisé</PresentationFormat>
  <Paragraphs>119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SGDF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Objectifs du développement durable</dc:creator>
  <cp:lastModifiedBy>Objectifs du développement durable</cp:lastModifiedBy>
  <cp:revision>10</cp:revision>
  <dcterms:created xsi:type="dcterms:W3CDTF">2017-07-26T10:56:59Z</dcterms:created>
  <dcterms:modified xsi:type="dcterms:W3CDTF">2017-07-26T13:54:42Z</dcterms:modified>
</cp:coreProperties>
</file>